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7" r:id="rId10"/>
    <p:sldId id="263" r:id="rId11"/>
    <p:sldId id="264" r:id="rId12"/>
    <p:sldId id="275" r:id="rId13"/>
    <p:sldId id="274" r:id="rId14"/>
    <p:sldId id="265" r:id="rId15"/>
    <p:sldId id="266" r:id="rId16"/>
    <p:sldId id="268" r:id="rId17"/>
    <p:sldId id="269" r:id="rId18"/>
    <p:sldId id="271" r:id="rId19"/>
    <p:sldId id="272" r:id="rId20"/>
    <p:sldId id="276" r:id="rId21"/>
    <p:sldId id="279" r:id="rId22"/>
    <p:sldId id="280" r:id="rId23"/>
    <p:sldId id="277" r:id="rId24"/>
    <p:sldId id="278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71" autoAdjust="0"/>
  </p:normalViewPr>
  <p:slideViewPr>
    <p:cSldViewPr>
      <p:cViewPr>
        <p:scale>
          <a:sx n="66" d="100"/>
          <a:sy n="66" d="100"/>
        </p:scale>
        <p:origin x="-150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7162" y="2060848"/>
            <a:ext cx="7117180" cy="122413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Constantia" panose="02030602050306030303" pitchFamily="18" charset="0"/>
                <a:cs typeface="Arial" pitchFamily="34" charset="0"/>
              </a:rPr>
              <a:t>Мы</a:t>
            </a:r>
            <a:r>
              <a:rPr lang="ru-RU" b="1" dirty="0" smtClean="0">
                <a:solidFill>
                  <a:srgbClr val="00B0F0"/>
                </a:solidFill>
                <a:latin typeface="Constantia" panose="02030602050306030303" pitchFamily="18" charset="0"/>
                <a:cs typeface="Arial" pitchFamily="34" charset="0"/>
              </a:rPr>
              <a:t> </a:t>
            </a:r>
            <a:br>
              <a:rPr lang="ru-RU" b="1" dirty="0" smtClean="0">
                <a:solidFill>
                  <a:srgbClr val="00B0F0"/>
                </a:solidFill>
                <a:latin typeface="Constantia" panose="02030602050306030303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00B0F0"/>
                </a:solidFill>
                <a:latin typeface="Constantia" panose="02030602050306030303" pitchFamily="18" charset="0"/>
                <a:cs typeface="Arial" pitchFamily="34" charset="0"/>
              </a:rPr>
              <a:t>за здоровый образ жизни!</a:t>
            </a:r>
            <a:endParaRPr lang="ru-RU" b="1" dirty="0">
              <a:solidFill>
                <a:srgbClr val="00B0F0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5312562"/>
            <a:ext cx="3024336" cy="100811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редняя группа № 10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2015 год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32656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onstantia" pitchFamily="18" charset="0"/>
              </a:rPr>
              <a:t>Автономное  учреждение «Дошкольное Образовательное учреждение детский сад общеразвивающего вида с приоритетным осуществлением физического развития детей № 15 «Росинка» муниципального образования Ханты-Мансийского автономного округа – Югры  городской округ город Радужный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92" y="3789040"/>
            <a:ext cx="2448272" cy="256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2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43735"/>
            <a:ext cx="7704856" cy="8640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nstantia" panose="02030602050306030303" pitchFamily="18" charset="0"/>
              </a:rPr>
              <a:t>Здоровое питание – здоровая жизнь</a:t>
            </a:r>
          </a:p>
        </p:txBody>
      </p:sp>
      <p:pic>
        <p:nvPicPr>
          <p:cNvPr id="2050" name="Picture 2" descr="C:\Users\Ольга Васильевна\Pictures\группа 10, 2014г\2014-02-26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124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 Васильевна\Pictures\группа 10, 2014г\2014-02-26\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16483"/>
            <a:ext cx="221424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ьга Васильевна\Pictures\группа 10, 2014г\2014-02-26\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37251"/>
            <a:ext cx="2910408" cy="218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льга Васильевна\Pictures\группа 10, 2014г\2014-02-26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24944"/>
            <a:ext cx="2173306" cy="29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 Васильевна\Pictures\Игры детей. Зима\Игры. Уголки, Закаливание, Зима\P2200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29887"/>
            <a:ext cx="321635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5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231" y="60653"/>
            <a:ext cx="7125113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Самые полезные продукты</a:t>
            </a:r>
          </a:p>
        </p:txBody>
      </p:sp>
      <p:pic>
        <p:nvPicPr>
          <p:cNvPr id="3" name="Picture 11" descr="i?id=83248998&amp;tov=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8" y="1124744"/>
            <a:ext cx="2362200" cy="17665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3080"/>
            <a:ext cx="23526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65792"/>
            <a:ext cx="2743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2843"/>
            <a:ext cx="258445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000">
            <a:off x="5196092" y="2131750"/>
            <a:ext cx="358457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336" y="2579317"/>
            <a:ext cx="21097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97" y="3463554"/>
            <a:ext cx="2771368" cy="277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254197" y="4154321"/>
            <a:ext cx="209073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62475"/>
            <a:ext cx="176847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" y="4320320"/>
            <a:ext cx="217646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0000">
            <a:off x="4717073" y="4768174"/>
            <a:ext cx="27686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 Васильевна\Pictures\Игры детей. Зима\Игры. Уголки, Закаливание, Зима\P2200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 Васильевна\Pictures\Игры детей. Зима\Игры. Уголки, Закаливание, Зима\P220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03784"/>
            <a:ext cx="3204356" cy="42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49774"/>
            <a:ext cx="686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Полоскание рта водой после еды</a:t>
            </a:r>
            <a:endParaRPr lang="ru-RU" sz="32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 descr="C:\Users\Ольга Васильевна\Pictures\Игры детей. Зима\Игры. Уголки, Закаливание, Зима\P2200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000">
            <a:off x="3437397" y="4171233"/>
            <a:ext cx="2511360" cy="18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36736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Питьевой режим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50" y="1340767"/>
            <a:ext cx="3125459" cy="41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1555"/>
            <a:ext cx="3168352" cy="421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71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87A16"/>
                </a:solidFill>
                <a:latin typeface="Constantia" panose="02030602050306030303" pitchFamily="18" charset="0"/>
              </a:rPr>
              <a:t>В здоровом теле – здоровый </a:t>
            </a:r>
            <a:r>
              <a:rPr lang="ru-RU" b="1" dirty="0" smtClean="0">
                <a:solidFill>
                  <a:srgbClr val="087A16"/>
                </a:solidFill>
                <a:latin typeface="Constantia" panose="02030602050306030303" pitchFamily="18" charset="0"/>
              </a:rPr>
              <a:t>дух!</a:t>
            </a:r>
            <a:endParaRPr lang="ru-RU" b="1" dirty="0">
              <a:solidFill>
                <a:srgbClr val="087A16"/>
              </a:solidFill>
              <a:latin typeface="Constantia" panose="02030602050306030303" pitchFamily="18" charset="0"/>
            </a:endParaRPr>
          </a:p>
        </p:txBody>
      </p:sp>
      <p:pic>
        <p:nvPicPr>
          <p:cNvPr id="3074" name="Picture 2" descr="C:\Users\Ольга Васильевна\Pictures\Игры детей. Зима\Прогулка. Зима\P1160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 Васильевна\Pictures\Игры детей. Зима\Прогулка. Зима\PC15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43" y="4034621"/>
            <a:ext cx="3384375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ьга Васильевна\Pictures\Игры детей. Зима\Прогулка. Зима\PC15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025142"/>
            <a:ext cx="3312367" cy="24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ьга Васильевна\Pictures\Игры детей. Зима\Прогулка. Зима\PC15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48" y="1196752"/>
            <a:ext cx="3294367" cy="24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4536504" cy="9244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Гимнастика для глаз</a:t>
            </a:r>
            <a:endParaRPr lang="ru-RU" b="1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pic>
        <p:nvPicPr>
          <p:cNvPr id="2053" name="Picture 5" descr="C:\Users\Ольга Васильевна\Pictures\Игры детей. Зима\Игры. Уголки, Закаливание, Зима\P2200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Ольга Васильевна\Pictures\Игры детей. Зима\Игры. Уголки, Закаливание, Зима\P220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20" y="1484784"/>
            <a:ext cx="3146255" cy="23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Ольга Васильевна\Pictures\Игры детей. Зима\Игры. Уголки, Закаливание, Зима\P22000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75" y="1201062"/>
            <a:ext cx="2772816" cy="20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Ольга Васильевна\Pictures\Игры детей. Зима\Игры. Уголки, Закаливание, Зима\P22000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51669"/>
            <a:ext cx="2304257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Ольга Васильевна\Pictures\Игры детей. Зима\Игры. Уголки, Закаливание, Зима\P22000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651669"/>
            <a:ext cx="2304257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1"/>
            <a:ext cx="6912768" cy="64807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onstantia" panose="02030602050306030303" pitchFamily="18" charset="0"/>
              </a:rPr>
              <a:t>Дыхательная гимнастика </a:t>
            </a:r>
          </a:p>
        </p:txBody>
      </p:sp>
      <p:pic>
        <p:nvPicPr>
          <p:cNvPr id="5123" name="Picture 3" descr="C:\Users\Ольга Васильевна\Pictures\Игры детей. Зима\Игры. Уголки, Закаливание, Зима\P2200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00" y="1120944"/>
            <a:ext cx="299194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Ольга Васильевна\Pictures\Игры детей. Зима\Игры. Уголки, Закаливание, Зима\P220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0944"/>
            <a:ext cx="2828017" cy="31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Ольга Васильевна\Pictures\Кухня, огород\P226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9" y="3717032"/>
            <a:ext cx="3699809" cy="27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 Васильевна\Pictures\Сенсорика. Развитие речи\P204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93" y="3717032"/>
            <a:ext cx="3643339" cy="27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88832" cy="5040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onstantia" panose="02030602050306030303" pitchFamily="18" charset="0"/>
                <a:cs typeface="Arial" pitchFamily="34" charset="0"/>
              </a:rPr>
              <a:t>Элементы  игрового  массажа</a:t>
            </a:r>
            <a:endParaRPr lang="ru-RU" b="1" dirty="0">
              <a:solidFill>
                <a:srgbClr val="0070C0"/>
              </a:solidFill>
              <a:latin typeface="Constantia" panose="02030602050306030303" pitchFamily="18" charset="0"/>
              <a:cs typeface="Arial" pitchFamily="34" charset="0"/>
            </a:endParaRPr>
          </a:p>
        </p:txBody>
      </p:sp>
      <p:pic>
        <p:nvPicPr>
          <p:cNvPr id="2050" name="Picture 2" descr="C:\Users\Ольга Васильевна\Pictures\Сенсорика. Развитие речи\P213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72" y="4149080"/>
            <a:ext cx="3192408" cy="23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 Васильевна\Pictures\Сенсорика. Развитие речи\P211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49080"/>
            <a:ext cx="3340715" cy="233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ьга Васильевна\Pictures\Игры детей. Зима\Игры. Уголки, Закаливание, Зима\P22000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1016732"/>
            <a:ext cx="3288365" cy="24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Ольга Васильевна\Pictures\Игры детей. Зима\Игры. Уголки, Закаливание, Зима\P120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43" y="1342244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29187"/>
            <a:ext cx="2797563" cy="209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602" y="116632"/>
            <a:ext cx="3600399" cy="64807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На  прогулке</a:t>
            </a:r>
            <a:endParaRPr lang="ru-RU" b="1" dirty="0"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  <p:pic>
        <p:nvPicPr>
          <p:cNvPr id="3075" name="Picture 3" descr="C:\Users\Ольга Васильевна\Pictures\Адыгея, детский сад\ПДД, Прогулка в огород, день матери. Средняя группа\P911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20" y="914897"/>
            <a:ext cx="2216541" cy="29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льга Васильевна\Pictures\Адыгея, детский сад\ПДД, Прогулка в огород, день матери. Средняя группа\P9110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84" y="1073679"/>
            <a:ext cx="3236439" cy="24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льга Васильевна\Pictures\Адыгея, детский сад\ПДД, Прогулка в огород, день матери. Средняя группа\P911034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2154743" cy="28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льга Васильевна\Pictures\Адыгея, детский сад\ПДД, Прогулка в огород, день матери. Средняя группа\P9110349 - копия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66" y="3212976"/>
            <a:ext cx="2662486" cy="26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Ольга Васильевна\Pictures\Игры детей. Зима\Прогулка. Зима\DSC077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147" y="4077072"/>
            <a:ext cx="3815367" cy="214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3" y="116632"/>
            <a:ext cx="5616625" cy="72008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nstantia" panose="02030602050306030303" pitchFamily="18" charset="0"/>
              </a:rPr>
              <a:t>На  прогулке  зимой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Ольга Васильевна\Pictures\Игры детей. Зима\Прогулка. Зима\P1160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98072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 Васильевна\Pictures\Игры детей. Зима\Прогулка. Зима\P1160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66" y="980728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 Васильевна\Pictures\Игры детей. Зима\Прогулка. Зима\P1160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9" y="3717032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льга Васильевна\Pictures\Игры детей. Зима\Прогулка. Зима\P1160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61" y="3789040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Ольга Васильевна\Pictures\Игры детей. Зима\Прогулка. Зима\P1160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32" y="4221088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Ольга Васильевна\Pictures\Игры детей. Зима\Прогулка. Зима\P11601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253" y="1304723"/>
            <a:ext cx="2150126" cy="24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503" y="404664"/>
            <a:ext cx="7595003" cy="167315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«Здоровье –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это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главное жизненное благо», -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так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гласит народная мудрость.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3356992"/>
            <a:ext cx="3384376" cy="18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ьга Васильевна\Pictures\группа 10, 2014г\100OLYMP\физкультура\PC15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424603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 Васильевна\Pictures\группа 10, 2014г\100OLYMP\физкультура\PC16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9" y="1844824"/>
            <a:ext cx="3744365" cy="280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 Васильевна\Pictures\группа 10, 2014г\100OLYMP\физкультура\PC16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26822"/>
            <a:ext cx="3768368" cy="28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9269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Constantia" panose="02030602050306030303" pitchFamily="18" charset="0"/>
              </a:rPr>
              <a:t>Физкультура  с  инструктором  физкультуры</a:t>
            </a:r>
            <a:endParaRPr lang="ru-RU" sz="2800" b="1" dirty="0">
              <a:solidFill>
                <a:srgbClr val="00B0F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76672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Сон полезен всем на свете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0" y="1533082"/>
            <a:ext cx="3366346" cy="2524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63" y="1533083"/>
            <a:ext cx="3366346" cy="2524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509120"/>
            <a:ext cx="2718048" cy="20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6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60648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Профилактика  гриппа</a:t>
            </a:r>
            <a:endParaRPr lang="ru-RU" sz="32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80727"/>
            <a:ext cx="1637882" cy="21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97" y="1110731"/>
            <a:ext cx="19748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7"/>
            <a:ext cx="1548097" cy="2064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303209"/>
            <a:ext cx="1950524" cy="1462893"/>
          </a:xfrm>
          <a:prstGeom prst="rect">
            <a:avLst/>
          </a:prstGeom>
        </p:spPr>
      </p:pic>
      <p:pic>
        <p:nvPicPr>
          <p:cNvPr id="1028" name="Picture 4" descr="C:\Users\Ольга Васильевна\Pictures\Игры детей. Зима\Прогулка. Зима\P11501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2819"/>
            <a:ext cx="4188643" cy="314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ьга Васильевна\Pictures\Игры детей. Зима\Игры. Уголки, Закаливание, Зима\P22000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19" y="3717032"/>
            <a:ext cx="1942576" cy="259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77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 Васильевна\Pictures\Игры детей. Зима\Прогулка. Зима\P1150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8673"/>
            <a:ext cx="3813982" cy="28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 Васильевна\Pictures\Игры детей. Зима\Прогулка. Зима\P1150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36" y="1988840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26064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Constantia" panose="02030602050306030303" pitchFamily="18" charset="0"/>
              </a:rPr>
              <a:t>Работа  с  родителями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656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Constantia" panose="02030602050306030303" pitchFamily="18" charset="0"/>
              </a:rPr>
              <a:t>Викторина  для  родителей: </a:t>
            </a:r>
            <a:endParaRPr lang="ru-RU" sz="3200" b="1" dirty="0">
              <a:solidFill>
                <a:srgbClr val="00B05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268760"/>
            <a:ext cx="8280920" cy="511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Согласны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 вы, что зарядка – источник бодрости и здоровья?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Верно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жевательная резинка сохраняет зубы?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Верно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кактусы снимают излучение от компьютера?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Верно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от курения ежегодно погибает более  10 000 человек?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съев банан поднимается настроение?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Верно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морковь замедляет процесс старения организма?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есть безвредные наркотики?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8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Отказаться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от курения легко?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9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молоко полезнее йогурта?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10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Взрослые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чаще, чем дети, ломают ноги?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11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недостаток солнца вызывает депрессию?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12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летом можно запастись витаминами на целый год?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13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детям до 15 лет нельзя заниматься тяжёлой атлетикой?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14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ежедневно надо выпить 2 стакана молока?</a:t>
            </a:r>
          </a:p>
          <a:p>
            <a:pPr algn="just">
              <a:lnSpc>
                <a:spcPct val="114000"/>
              </a:lnSpc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15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. Правда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ли, что ребёнку достаточно спать ночью 8 часов?</a:t>
            </a:r>
          </a:p>
        </p:txBody>
      </p:sp>
    </p:spTree>
    <p:extLst>
      <p:ext uri="{BB962C8B-B14F-4D97-AF65-F5344CB8AC3E}">
        <p14:creationId xmlns:p14="http://schemas.microsoft.com/office/powerpoint/2010/main" val="424701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276872"/>
            <a:ext cx="7125113" cy="924475"/>
          </a:xfrm>
        </p:spPr>
        <p:txBody>
          <a:bodyPr/>
          <a:lstStyle/>
          <a:p>
            <a:pPr algn="ctr"/>
            <a:r>
              <a:rPr lang="ru-RU" sz="48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nstantia" panose="02030602050306030303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nstantia" panose="0203060205030603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4" y="116632"/>
            <a:ext cx="792003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4797152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Воспитатель: </a:t>
            </a:r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Пешкова О.В.</a:t>
            </a:r>
            <a:endParaRPr lang="ru-RU" sz="2400" b="1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75724"/>
            <a:ext cx="8064896" cy="4985524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Физическая культура занимает важное место в общечеловеческой культуре, «Здоровый образ жизни», «Физическая культура личности», «Физкультурная образованность» - эти словосочетания все чаще входят в нашу повседневную жизнь, составляет ее неотъемлемую часть. Великая ценность каждого человека – здоровье. В последние годы наблюдается огромный интерес к проблеме индивидуального здоровья человека, что подтверждается большим количеством исследований ведущих ученых России и мира (И.А. Аршавский, Н.Г. Веселов, М.Я.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Виленский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, Н.П.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Дубинин).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</a:br>
            <a:endParaRPr lang="ru-RU" sz="2400" b="1" dirty="0">
              <a:solidFill>
                <a:schemeClr val="accent6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33670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Задачи: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Формировать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навыки здорового образа жизни. 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Воспитывать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бережное отношение к своему здоровью.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Воспитывать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потребность в физическом самосовершенствовании.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Формировать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представления о своем теле.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Формировать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умения адекватно реагировать на изменения окружающей среды, оберегать здоровье, избегать опасности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.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Повышать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двигательную активность детей в непосредственно образовательной и самостоятельной деятельности средствами здоровьесберегающих технологий.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* Заинтересовать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  <a:t>и побудить родителей включиться в учебно-воспитательный процесс по формированию здорового образа жизни.</a:t>
            </a:r>
            <a:b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Constantia" panose="02030602050306030303" pitchFamily="18" charset="0"/>
              </a:rPr>
            </a:br>
            <a:endParaRPr lang="ru-RU" sz="2400" b="1" dirty="0">
              <a:solidFill>
                <a:schemeClr val="accent4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9"/>
            <a:ext cx="5616623" cy="792087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Овладение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культурно-гигиеническими навыками</a:t>
            </a:r>
          </a:p>
        </p:txBody>
      </p:sp>
      <p:pic>
        <p:nvPicPr>
          <p:cNvPr id="2050" name="Picture 2" descr="C:\Users\Ольга Васильевна\Pictures\Игры детей. Зима\Игры. Уголки, Закаливание, Зима\P120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88032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льга Васильевна\Pictures\Игры детей. Зима\Игры. Уголки, Закаливание, Зима\P120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5120567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6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60648"/>
            <a:ext cx="3096344" cy="7200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Закаливание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Ольга Васильевна\Pictures\Игры детей. Зима\Игры. Уголки, Закаливание, Зима\PC10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2413"/>
            <a:ext cx="5976664" cy="50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0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3" y="0"/>
            <a:ext cx="7704855" cy="64807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Знакомство с частями тела человека</a:t>
            </a:r>
            <a:endParaRPr lang="ru-RU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098" name="Picture 2" descr="C:\Users\Ольга Васильевна\Pictures\Игры детей. Зима\Игры. Уголки, Закаливание, Зима\P120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Ольга Васильевна\Pictures\Игры детей. Зима\Игры. Уголки, Закаливание, Зима\P120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льга Васильевна\Pictures\Игры детей. Зима\Игры. Уголки, Закаливание, Зима\P120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26" y="3950028"/>
            <a:ext cx="3865116" cy="26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2232248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«Я и мое тело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»: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Дать детям общее представление о том, что такое организм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человека. Из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каких органов он состоит. Ориентировать детей на бережное отношение к своему организму. Воспитывать желание беречь свой организм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. 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5122" name="Picture 2" descr="C:\Users\Ольга Васильевна\Pictures\Игры детей. Зима\Игры. Уголки, Закаливание, Зима\P121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0" y="2366882"/>
            <a:ext cx="5722168" cy="42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48872" cy="1152128"/>
          </a:xfrm>
        </p:spPr>
        <p:txBody>
          <a:bodyPr/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onstantia" panose="02030602050306030303" pitchFamily="18" charset="0"/>
              </a:rPr>
              <a:t>«Один дома»</a:t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  <a:latin typeface="Constantia" panose="02030602050306030303" pitchFamily="18" charset="0"/>
              </a:rPr>
            </a:b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Constantia" panose="02030602050306030303" pitchFamily="18" charset="0"/>
              </a:rPr>
              <a:t>Знакомить детей с правилами безопасности и сохранения собственного здоровья. </a:t>
            </a:r>
          </a:p>
        </p:txBody>
      </p:sp>
      <p:pic>
        <p:nvPicPr>
          <p:cNvPr id="7170" name="Picture 2" descr="C:\Users\Ольга Васильевна\Pictures\Игры детей. Зима\Игры. Уголки, Закаливание, Зима\P121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4224470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 Васильевна\Pictures\Игры детей. Зима\Игры. Уголки, Закаливание, Зима\P121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88" y="278092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1185</TotalTime>
  <Words>387</Words>
  <Application>Microsoft Office PowerPoint</Application>
  <PresentationFormat>Экран (4:3)</PresentationFormat>
  <Paragraphs>44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Spring</vt:lpstr>
      <vt:lpstr>Мы  за здоровый образ жизни!</vt:lpstr>
      <vt:lpstr>«Здоровье –  это главное жизненное благо», -  так гласит народная мудрость.</vt:lpstr>
      <vt:lpstr>Физическая культура занимает важное место в общечеловеческой культуре, «Здоровый образ жизни», «Физическая культура личности», «Физкультурная образованность» - эти словосочетания все чаще входят в нашу повседневную жизнь, составляет ее неотъемлемую часть. Великая ценность каждого человека – здоровье. В последние годы наблюдается огромный интерес к проблеме индивидуального здоровья человека, что подтверждается большим количеством исследований ведущих ученых России и мира (И.А. Аршавский, Н.Г. Веселов, М.Я. Виленский, Н.П. Дубинин).  </vt:lpstr>
      <vt:lpstr>Задачи: * Формировать навыки здорового образа жизни.  * Воспитывать бережное отношение к своему здоровью. * Воспитывать потребность в физическом самосовершенствовании. * Формировать представления о своем теле. * Формировать умения адекватно реагировать на изменения окружающей среды, оберегать здоровье, избегать опасности. * Повышать двигательную активность детей в непосредственно образовательной и самостоятельной деятельности средствами здоровьесберегающих технологий. * Заинтересовать и побудить родителей включиться в учебно-воспитательный процесс по формированию здорового образа жизни. </vt:lpstr>
      <vt:lpstr>Овладение культурно-гигиеническими навыками</vt:lpstr>
      <vt:lpstr>Закаливание </vt:lpstr>
      <vt:lpstr>Знакомство с частями тела человека</vt:lpstr>
      <vt:lpstr>«Я и мое тело»: Дать детям общее представление о том, что такое организм человека. Из каких органов он состоит. Ориентировать детей на бережное отношение к своему организму. Воспитывать желание беречь свой организм. </vt:lpstr>
      <vt:lpstr>«Один дома» Знакомить детей с правилами безопасности и сохранения собственного здоровья. </vt:lpstr>
      <vt:lpstr>Здоровое питание – здоровая жизнь</vt:lpstr>
      <vt:lpstr>Самые полезные продукты</vt:lpstr>
      <vt:lpstr>Презентация PowerPoint</vt:lpstr>
      <vt:lpstr>Презентация PowerPoint</vt:lpstr>
      <vt:lpstr>В здоровом теле – здоровый дух!</vt:lpstr>
      <vt:lpstr>Гимнастика для глаз</vt:lpstr>
      <vt:lpstr>Дыхательная гимнастика </vt:lpstr>
      <vt:lpstr>Элементы  игрового  массажа</vt:lpstr>
      <vt:lpstr>На  прогулке</vt:lpstr>
      <vt:lpstr> На  прогулке  зимой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Пособия и материалы своими руками</dc:title>
  <dc:creator>Shamil</dc:creator>
  <cp:lastModifiedBy>РБТ</cp:lastModifiedBy>
  <cp:revision>80</cp:revision>
  <dcterms:created xsi:type="dcterms:W3CDTF">2014-02-20T14:07:32Z</dcterms:created>
  <dcterms:modified xsi:type="dcterms:W3CDTF">2017-11-30T14:19:15Z</dcterms:modified>
</cp:coreProperties>
</file>